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5273151276827362E-2"/>
          <c:y val="0.10996399716067176"/>
          <c:w val="0.94083416637450312"/>
          <c:h val="0.752264088986591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E9-4F6E-8C92-CFFA2FC39EE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E9-4F6E-8C92-CFFA2FC39EE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E9-4F6E-8C92-CFFA2FC39E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8493448"/>
        <c:axId val="328485576"/>
      </c:barChart>
      <c:catAx>
        <c:axId val="328493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485576"/>
        <c:crosses val="autoZero"/>
        <c:auto val="1"/>
        <c:lblAlgn val="ctr"/>
        <c:lblOffset val="100"/>
        <c:noMultiLvlLbl val="0"/>
      </c:catAx>
      <c:valAx>
        <c:axId val="328485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493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F2E1-96C3-4C5D-B239-16A6D6E2D0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5891"/>
            <a:ext cx="9144000" cy="2786217"/>
          </a:xfrm>
        </p:spPr>
        <p:txBody>
          <a:bodyPr anchor="ctr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C10BE-46CE-4369-9151-4A6D61EF7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40039"/>
            <a:ext cx="4114800" cy="365125"/>
          </a:xfrm>
        </p:spPr>
        <p:txBody>
          <a:bodyPr/>
          <a:lstStyle/>
          <a:p>
            <a:r>
              <a:rPr lang="en-US" dirty="0"/>
              <a:t>Vilnius, 2022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52E202-C619-424C-8680-BFD8EFCAA9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9013" y="-97096"/>
            <a:ext cx="2132987" cy="21329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E001155-08EA-4A23-8B01-28B3B2EC459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034117"/>
            <a:ext cx="12604955" cy="1823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28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AD263B-7EC6-4664-B2D6-97538FE959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7771"/>
            <a:ext cx="12192000" cy="151022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31330-E8B9-4049-9AE3-B97AFDD5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196A9B-537B-4CEC-8762-66FBAD750E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F896E1-24D6-45ED-8607-9473E4537E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4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31330-E8B9-4049-9AE3-B97AFDD5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6A9B-537B-4CEC-8762-66FBAD750E85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F896E1-24D6-45ED-8607-9473E4537E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240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14D16-1ADB-451E-A4AA-4D40BE20A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9D862-5908-4EA9-9D1C-FB8DA818E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881D8-03AF-42F7-A001-3E77A71DB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2A8C6-38DE-477A-80E1-9C7E67C92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6A9B-537B-4CEC-8762-66FBAD750E8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BA6A81-C553-4A84-8FCD-FA98E65168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5103A13-EA62-437E-B269-8E0E05B509B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7677"/>
            <a:ext cx="12192000" cy="86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613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14D16-1ADB-451E-A4AA-4D40BE20A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9D862-5908-4EA9-9D1C-FB8DA818E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881D8-03AF-42F7-A001-3E77A71DB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2A8C6-38DE-477A-80E1-9C7E67C92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6A9B-537B-4CEC-8762-66FBAD750E8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BA6A81-C553-4A84-8FCD-FA98E65168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329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9839-5B2B-4ACB-996C-63ABD5409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9EE263-C356-48EB-BE1E-338DB8484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49462"/>
            <a:ext cx="6172200" cy="3811588"/>
          </a:xfrm>
          <a:prstGeom prst="roundRect">
            <a:avLst>
              <a:gd name="adj" fmla="val 7380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A79621-7403-479B-976D-1CF93EF64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34E2A-E1DA-4CC7-9746-6853363A7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6A9B-537B-4CEC-8762-66FBAD750E8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C09F23-5FB5-4BA6-B63E-1F74071CBF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A1E83F-BB4A-4E8F-96B3-FA46111B83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034117"/>
            <a:ext cx="12604955" cy="1823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56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9839-5B2B-4ACB-996C-63ABD5409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9EE263-C356-48EB-BE1E-338DB8484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49462"/>
            <a:ext cx="6172200" cy="3811588"/>
          </a:xfrm>
          <a:prstGeom prst="roundRect">
            <a:avLst>
              <a:gd name="adj" fmla="val 6864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A79621-7403-479B-976D-1CF93EF64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34E2A-E1DA-4CC7-9746-6853363A7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6A9B-537B-4CEC-8762-66FBAD750E8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C09F23-5FB5-4BA6-B63E-1F74071CBF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0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9E53-C14F-4FD8-B456-D40317E3A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703" y="325795"/>
            <a:ext cx="839674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FAD37-52B6-40B5-885D-87F1E78B6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3098" y="1838017"/>
            <a:ext cx="9190702" cy="3963015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F31E9-0CC2-47BF-AC82-69001A69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6A9B-537B-4CEC-8762-66FBAD750E8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5FB4DFB-755C-47BC-B622-3DF6FC321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5523"/>
            <a:ext cx="4520193" cy="22524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96AB15-4406-4AB8-A2F5-205A113B612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83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9E53-C14F-4FD8-B456-D40317E3A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795"/>
            <a:ext cx="874825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FAD37-52B6-40B5-885D-87F1E78B6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F31E9-0CC2-47BF-AC82-69001A69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6A9B-537B-4CEC-8762-66FBAD750E85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6A060F-FD8F-46D6-B3D0-11F0A2752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819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058DC6-81D4-47A3-A8A3-11D00AA730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7771"/>
            <a:ext cx="12192000" cy="15102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C49E53-C14F-4FD8-B456-D40317E3A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460"/>
            <a:ext cx="880724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F31E9-0CC2-47BF-AC82-69001A69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196A9B-537B-4CEC-8762-66FBAD750E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B9EEA4-34B4-4CFC-81F0-1FD9B214C6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97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9E53-C14F-4FD8-B456-D40317E3A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460"/>
            <a:ext cx="880724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F31E9-0CC2-47BF-AC82-69001A69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196A9B-537B-4CEC-8762-66FBAD750E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B9EEA4-34B4-4CFC-81F0-1FD9B214C6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60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1D778A4-2A1A-49BE-9C7E-B8EF771805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0877"/>
            <a:ext cx="12195937" cy="57371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584194-83C1-4432-98A9-52B4A5C8A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9382"/>
            <a:ext cx="10515600" cy="2852737"/>
          </a:xfrm>
        </p:spPr>
        <p:txBody>
          <a:bodyPr anchor="ctr"/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A4A50-43E2-438C-8BE8-8E833A581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196A9B-537B-4CEC-8762-66FBAD750E8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A20007-AAFF-42DA-840D-2F2AED734BF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0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84194-83C1-4432-98A9-52B4A5C8A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A4A50-43E2-438C-8BE8-8E833A581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6A9B-537B-4CEC-8762-66FBAD750E8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A20007-AAFF-42DA-840D-2F2AED734B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75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1C8DCEA-D525-4A17-A487-EB70550AD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16825" y="5544860"/>
            <a:ext cx="9075175" cy="131314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44F43-9B7C-4DDF-946B-81999C2B26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44264" y="1768118"/>
            <a:ext cx="5181600" cy="40427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2A4E3-FD82-4173-864B-BA353CCCB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820" y="1632155"/>
            <a:ext cx="5181600" cy="4724195"/>
          </a:xfrm>
          <a:prstGeom prst="roundRect">
            <a:avLst>
              <a:gd name="adj" fmla="val 2432"/>
            </a:avLst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79700-4E00-466B-B779-D55E75A3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196A9B-537B-4CEC-8762-66FBAD750E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82A17E-557A-45A3-9D80-0A9E501A6B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0DD86F9-0783-4CD2-AF73-CB6B235D24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0" y="0"/>
            <a:ext cx="7855975" cy="113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86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44F43-9B7C-4DDF-946B-81999C2B26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44264" y="1768118"/>
            <a:ext cx="5181600" cy="4308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2A4E3-FD82-4173-864B-BA353CCCB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820" y="501445"/>
            <a:ext cx="5181600" cy="6095999"/>
          </a:xfrm>
          <a:prstGeom prst="roundRect">
            <a:avLst>
              <a:gd name="adj" fmla="val 2432"/>
            </a:avLst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79700-4E00-466B-B779-D55E75A3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6A9B-537B-4CEC-8762-66FBAD750E85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82A17E-557A-45A3-9D80-0A9E501A6B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859" y="0"/>
            <a:ext cx="1768118" cy="176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08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4EB055-C127-4E70-BCCB-3EAEB93B6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46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AE46B-603E-44F7-94F3-5B540F692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3801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AFB3A-17E1-46AA-81AC-4AEC08A68D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ahnschrift SemiLight" panose="020B0502040204020203" pitchFamily="34" charset="0"/>
              </a:defRPr>
            </a:lvl1pPr>
          </a:lstStyle>
          <a:p>
            <a:fld id="{D555A272-9682-4E89-91DE-A4450C08B390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69657-767F-48F0-95ED-C0CCC8545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ahnschrift Semi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22731-BC0E-4A2B-87A9-1A8FF5FFC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ahnschrift SemiLight" panose="020B0502040204020203" pitchFamily="34" charset="0"/>
              </a:defRPr>
            </a:lvl1pPr>
          </a:lstStyle>
          <a:p>
            <a:fld id="{7A196A9B-537B-4CEC-8762-66FBAD750E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51" r:id="rId6"/>
    <p:sldLayoutId id="2147483668" r:id="rId7"/>
    <p:sldLayoutId id="2147483652" r:id="rId8"/>
    <p:sldLayoutId id="2147483667" r:id="rId9"/>
    <p:sldLayoutId id="2147483655" r:id="rId10"/>
    <p:sldLayoutId id="2147483669" r:id="rId11"/>
    <p:sldLayoutId id="2147483656" r:id="rId12"/>
    <p:sldLayoutId id="2147483664" r:id="rId13"/>
    <p:sldLayoutId id="2147483657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Bahnschrift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accent3"/>
          </a:solidFill>
          <a:latin typeface="Bahnschrif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Bahnschrif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Bahnschrif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Bahnschrif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Bahnschrif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074FD9C-105D-4DEC-B2F8-695D1DBADC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788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49AC3-0326-4639-86AD-EB8BF6827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EF088-E300-41A7-BB03-49D1E5576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3008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EDADCB7-5BA0-4A20-9DE5-75B635824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1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D29858-5D38-44ED-B7A1-60D072D15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0193CF0-B5A0-4F07-ABCA-9A409B15E4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8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119A332-C55E-47A3-8F19-BDE3BF5F9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4326911"/>
              </p:ext>
            </p:extLst>
          </p:nvPr>
        </p:nvGraphicFramePr>
        <p:xfrm>
          <a:off x="2375195" y="645239"/>
          <a:ext cx="7441609" cy="5085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1849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A82E4-EDDC-49A2-A600-4DCD258FB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7AC96-E6BB-47D2-8911-AEBE7470E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8435E-258E-4215-A558-B29630A94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3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B5520-F76E-4B26-BCBF-B14256DFE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9D97A03-0F03-4080-8A7B-6735DB142CE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EDF19-3AC2-4BF1-9CDB-9377A7E88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41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B0D19"/>
      </a:dk1>
      <a:lt1>
        <a:srgbClr val="F5F7F5"/>
      </a:lt1>
      <a:dk2>
        <a:srgbClr val="44546A"/>
      </a:dk2>
      <a:lt2>
        <a:srgbClr val="E7E6E6"/>
      </a:lt2>
      <a:accent1>
        <a:srgbClr val="2379AF"/>
      </a:accent1>
      <a:accent2>
        <a:srgbClr val="2BA8E4"/>
      </a:accent2>
      <a:accent3>
        <a:srgbClr val="141543"/>
      </a:accent3>
      <a:accent4>
        <a:srgbClr val="20255F"/>
      </a:accent4>
      <a:accent5>
        <a:srgbClr val="1A9B4B"/>
      </a:accent5>
      <a:accent6>
        <a:srgbClr val="57C345"/>
      </a:accent6>
      <a:hlink>
        <a:srgbClr val="2379AF"/>
      </a:hlink>
      <a:folHlink>
        <a:srgbClr val="2379A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2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Bahnschrift</vt:lpstr>
      <vt:lpstr>Bahnschrift SemiLight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Julija Kravčenko</dc:creator>
  <cp:lastModifiedBy>Julija Kravčenko</cp:lastModifiedBy>
  <cp:revision>3</cp:revision>
  <dcterms:created xsi:type="dcterms:W3CDTF">2022-01-31T08:23:57Z</dcterms:created>
  <dcterms:modified xsi:type="dcterms:W3CDTF">2022-02-04T05:24:46Z</dcterms:modified>
</cp:coreProperties>
</file>